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63"/>
  </p:normalViewPr>
  <p:slideViewPr>
    <p:cSldViewPr snapToGrid="0" snapToObjects="1">
      <p:cViewPr varScale="1">
        <p:scale>
          <a:sx n="114" d="100"/>
          <a:sy n="114" d="100"/>
        </p:scale>
        <p:origin x="3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4E9246-7439-2243-B743-08B6D7D06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328A9BA-86AA-6145-A6EB-FE888B579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177664D-2D78-874C-B1D8-55A33EB8D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AE5D-CD72-3240-839A-B13C89C83C0A}" type="datetimeFigureOut">
              <a:rPr lang="nb-NO" smtClean="0"/>
              <a:t>17.09.2019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968E17F-3B47-9C4D-A6F9-362D29F7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9374D4F-2FE0-F249-993A-5A5C8EB21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3B06-1CE4-BB48-BF14-685D1B4F5C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2715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E8074D-C082-1448-8573-2FF87AA95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F5A2D8D-6491-1F4B-A7FD-09D4ADEA5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B4D07F7-CEF8-F445-99E4-CCF7CA2F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AE5D-CD72-3240-839A-B13C89C83C0A}" type="datetimeFigureOut">
              <a:rPr lang="nb-NO" smtClean="0"/>
              <a:t>17.09.2019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B95D312-B7C9-134C-A57A-732BE8630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610FDE4-BC42-E242-8EDA-5ACA5280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3B06-1CE4-BB48-BF14-685D1B4F5C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59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B403BC4-0F2C-094D-8F3E-3122689CCD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56C4FA0-5A8B-F547-B5FE-FAECF25D5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8C33471-93C5-5C4B-91F8-873ACC9D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AE5D-CD72-3240-839A-B13C89C83C0A}" type="datetimeFigureOut">
              <a:rPr lang="nb-NO" smtClean="0"/>
              <a:t>17.09.2019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FC2C48C-7FE8-2E49-965A-BF82C477E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9F3D01E-5874-334F-A352-9DF856DC8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3B06-1CE4-BB48-BF14-685D1B4F5C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0670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67FFD8-1111-FE40-97BA-69A3C279A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DA54AD-BFC0-A442-B08C-399A1EC50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1472E3C-C17C-4249-9E3C-2624800BC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AE5D-CD72-3240-839A-B13C89C83C0A}" type="datetimeFigureOut">
              <a:rPr lang="nb-NO" smtClean="0"/>
              <a:t>17.09.2019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7C91E7C-002A-994E-8FDE-10361E765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576BBB-17A6-514E-A4E0-0CF120994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3B06-1CE4-BB48-BF14-685D1B4F5C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8680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118F2F-E7B0-B843-8D6B-7A8B34843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7BE17AE-9DCB-1F43-91AD-DA988358C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26C2E64-E614-E640-935F-0B9BA084C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AE5D-CD72-3240-839A-B13C89C83C0A}" type="datetimeFigureOut">
              <a:rPr lang="nb-NO" smtClean="0"/>
              <a:t>17.09.2019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5FCDBFD-63D6-2F4A-B53E-EBFEA0DC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CB34DD4-06EB-EC44-BBC6-0C8067196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3B06-1CE4-BB48-BF14-685D1B4F5C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3937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076CFA-D9DF-C84D-91E3-8DADE55B3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0ABA431-4615-B245-BCC5-EF1ECA04A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138EA21-6141-C449-936D-A5D5024C8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BB99E33-7D8E-BE46-A85C-C71CE9AD7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AE5D-CD72-3240-839A-B13C89C83C0A}" type="datetimeFigureOut">
              <a:rPr lang="nb-NO" smtClean="0"/>
              <a:t>17.09.2019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F563E8F-A33A-D143-8B52-70989F113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315991B-A8AA-BA48-B107-F864FB21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3B06-1CE4-BB48-BF14-685D1B4F5C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371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E64B6C-790B-464A-9D4A-45C0AA00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F4FE434-13E0-D845-87EB-1DBCB2974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4D9624C-D435-BA4D-8B1E-6D2F0547D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00770E9-7C73-CD48-AF71-9691C4456A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C61105F-6F42-B146-B3A0-D70BA9D7FF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6514638-1D58-4346-B13F-2F8A5EC3B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AE5D-CD72-3240-839A-B13C89C83C0A}" type="datetimeFigureOut">
              <a:rPr lang="nb-NO" smtClean="0"/>
              <a:t>17.09.2019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F460EE0A-75B8-5C40-9EF8-D4F67FC72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BAFEE62-C512-B64E-A887-59CD2C71A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3B06-1CE4-BB48-BF14-685D1B4F5C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32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B39E8A-F06F-CE4E-95D8-BA38D8C63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121C2B2-BB8B-DC49-944D-DFBD6E53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AE5D-CD72-3240-839A-B13C89C83C0A}" type="datetimeFigureOut">
              <a:rPr lang="nb-NO" smtClean="0"/>
              <a:t>17.09.2019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2B254A0-6F64-AF4B-93D3-6164B2F19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173CC15-456F-D444-A9FC-3769B51A8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3B06-1CE4-BB48-BF14-685D1B4F5C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3882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E2626-70DC-DC41-9865-E83FBA48B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AE5D-CD72-3240-839A-B13C89C83C0A}" type="datetimeFigureOut">
              <a:rPr lang="nb-NO" smtClean="0"/>
              <a:t>17.09.2019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F304BEE-D1E9-374A-84A3-B90DB21D7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6B5D61B-B2C3-F442-A4AA-2B8F57270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3B06-1CE4-BB48-BF14-685D1B4F5C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9872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CCCD22-C5B6-3043-886A-04C920C51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60116C-A61D-174A-9F8A-8F42EFF30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A1F3EE9-758E-FF45-B1B2-A59FA317D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DC22CD7-9084-7B46-ACD1-0AC4866AC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AE5D-CD72-3240-839A-B13C89C83C0A}" type="datetimeFigureOut">
              <a:rPr lang="nb-NO" smtClean="0"/>
              <a:t>17.09.2019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7AF95D9-2AD4-7A48-8567-EB8735AE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20F3D54-3E5C-DA42-95AE-60F6EBEC2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3B06-1CE4-BB48-BF14-685D1B4F5C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555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85172D-0FCB-BF4F-A146-C8D4C3D7E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814B636-C2D3-2645-8DB8-E595FF91E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895C9A4-B429-7449-B065-C6C0605AD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8A2297D-C5A8-3343-9D92-3306669B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AE5D-CD72-3240-839A-B13C89C83C0A}" type="datetimeFigureOut">
              <a:rPr lang="nb-NO" smtClean="0"/>
              <a:t>17.09.2019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0394CE4-FAB8-AD42-9892-902660A9C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F9B4152-6F60-9049-8FC9-53AC7F430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3B06-1CE4-BB48-BF14-685D1B4F5C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776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A1EFA2D-1CB9-4F46-B645-67AAB162D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C3649F4-94DD-0D44-8A0B-A415EF1AE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3B33524-E258-EC45-91EC-55AABF0071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3AE5D-CD72-3240-839A-B13C89C83C0A}" type="datetimeFigureOut">
              <a:rPr lang="nb-NO" smtClean="0"/>
              <a:t>17.09.2019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3E31B40-9E44-B140-920E-DB20EA0DE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3838546-6C90-AD4C-B35C-8BC9AF167C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53B06-1CE4-BB48-BF14-685D1B4F5C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845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272F7A-0EBD-AC4A-866A-91E4612E4D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F0E6791-6F55-F447-AD27-E737250800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Media på Internett 3" descr="_Hearts In the Ice_ Bamsebu 2019-20.mp4">
            <a:hlinkClick r:id="" action="ppaction://media"/>
            <a:extLst>
              <a:ext uri="{FF2B5EF4-FFF2-40B4-BE49-F238E27FC236}">
                <a16:creationId xmlns:a16="http://schemas.microsoft.com/office/drawing/2014/main" id="{CAABEDD2-1F08-F546-AE2F-E27F6CD1B1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0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0</Words>
  <Application>Microsoft Macintosh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Office-tema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Emilie Eloranta Rossholt</dc:creator>
  <cp:lastModifiedBy>Emilie Eloranta Rossholt</cp:lastModifiedBy>
  <cp:revision>2</cp:revision>
  <cp:lastPrinted>2019-09-17T20:44:30Z</cp:lastPrinted>
  <dcterms:created xsi:type="dcterms:W3CDTF">2019-09-17T20:39:29Z</dcterms:created>
  <dcterms:modified xsi:type="dcterms:W3CDTF">2019-09-18T06:24:01Z</dcterms:modified>
</cp:coreProperties>
</file>